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29"/>
    <a:srgbClr val="FF4A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529" autoAdjust="0"/>
  </p:normalViewPr>
  <p:slideViewPr>
    <p:cSldViewPr>
      <p:cViewPr>
        <p:scale>
          <a:sx n="75" d="100"/>
          <a:sy n="75" d="100"/>
        </p:scale>
        <p:origin x="-202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66410-A4C4-4E66-A6BB-86F3178A8A6E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6C287-4D6E-476A-9FBD-03DE5F851E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 Geosigweb :</a:t>
            </a:r>
          </a:p>
          <a:p>
            <a:endParaRPr lang="fr-FR" dirty="0" smtClean="0"/>
          </a:p>
          <a:p>
            <a:r>
              <a:rPr lang="fr-FR" dirty="0" smtClean="0"/>
              <a:t>Editeur de solution spatiale PME 10aine de salarié Développement/</a:t>
            </a:r>
            <a:r>
              <a:rPr lang="fr-FR" dirty="0" err="1" smtClean="0"/>
              <a:t>Geomatique</a:t>
            </a:r>
            <a:r>
              <a:rPr lang="fr-FR" dirty="0" smtClean="0"/>
              <a:t> la</a:t>
            </a:r>
            <a:r>
              <a:rPr lang="fr-FR" baseline="0" dirty="0" smtClean="0"/>
              <a:t> majeure partie de nos clients sont des collectivités locales ou partenaires privés</a:t>
            </a:r>
          </a:p>
          <a:p>
            <a:endParaRPr lang="fr-FR" baseline="0" dirty="0" smtClean="0"/>
          </a:p>
          <a:p>
            <a:r>
              <a:rPr lang="fr-FR" baseline="0" dirty="0" smtClean="0"/>
              <a:t>Nouveau dans l’analyse d’image satellite dans le cadre de plusieurs projets à envergure nationale et européenne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6C287-4D6E-476A-9FBD-03DE5F851E0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Sentinel</a:t>
            </a:r>
            <a:r>
              <a:rPr lang="fr-FR" dirty="0" smtClean="0"/>
              <a:t>-2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Landsat</a:t>
            </a:r>
            <a:r>
              <a:rPr lang="fr-FR" baseline="0" dirty="0" smtClean="0"/>
              <a:t> et SPOT </a:t>
            </a:r>
          </a:p>
          <a:p>
            <a:endParaRPr lang="fr-FR" baseline="0" dirty="0" smtClean="0"/>
          </a:p>
          <a:p>
            <a:r>
              <a:rPr lang="fr-FR" baseline="0" dirty="0" smtClean="0"/>
              <a:t>Drone 100m mais variable, résolution très précise pour étendue limitée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6C287-4D6E-476A-9FBD-03DE5F851E0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Texture : </a:t>
            </a:r>
            <a:r>
              <a:rPr lang="fr-FR" dirty="0" err="1" smtClean="0"/>
              <a:t>Edge_extraction</a:t>
            </a:r>
            <a:r>
              <a:rPr lang="fr-FR" dirty="0" smtClean="0"/>
              <a:t> + opération</a:t>
            </a:r>
            <a:r>
              <a:rPr lang="fr-FR" baseline="0" dirty="0" smtClean="0"/>
              <a:t> morphologiques (dilatation, </a:t>
            </a:r>
            <a:r>
              <a:rPr lang="fr-FR" baseline="0" dirty="0" err="1" smtClean="0"/>
              <a:t>erosion</a:t>
            </a:r>
            <a:r>
              <a:rPr lang="fr-FR" baseline="0" dirty="0" smtClean="0"/>
              <a:t>, fermeture, ouverture)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CommandLine</a:t>
            </a:r>
            <a:r>
              <a:rPr lang="fr-FR" baseline="0" smtClean="0"/>
              <a:t> seulement</a:t>
            </a:r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6C287-4D6E-476A-9FBD-03DE5F851E0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C0841-8CD1-42CA-95EC-FB220FB95632}" type="datetimeFigureOut">
              <a:rPr lang="fr-FR" smtClean="0"/>
              <a:pPr/>
              <a:t>06/06/2016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5A39-659B-49F5-95D2-4E002FE71C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test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1"/>
            <a:ext cx="9180512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ans titre - 2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0"/>
            <a:ext cx="9143998" cy="6857999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Images spatiales </a:t>
            </a:r>
            <a:r>
              <a:rPr lang="fr-FR" sz="2800" dirty="0" err="1" smtClean="0">
                <a:solidFill>
                  <a:schemeClr val="bg1"/>
                </a:solidFill>
              </a:rPr>
              <a:t>Sentinel</a:t>
            </a:r>
            <a:r>
              <a:rPr lang="fr-FR" sz="2800" dirty="0" smtClean="0">
                <a:solidFill>
                  <a:schemeClr val="bg1"/>
                </a:solidFill>
              </a:rPr>
              <a:t>-2 (10m/pixel)</a:t>
            </a: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Prise de vue par Drone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Support d’utilisation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ans titre - 2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0"/>
            <a:ext cx="9143998" cy="6857999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Analyse NDVI (Hydrographie, végétation, etc.)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Analyse Texturale (Urbain, Haie, etc.)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Classification (supervisée et non supervisée)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Lissage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Utilisation d’OTB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ans titre - 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9143998" cy="6857999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Retour sur notre utilisation d’OTB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Approfondissement technique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Elargir notre vision d’OTB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Être au courant de son évolution future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Attentes des </a:t>
            </a:r>
            <a:r>
              <a:rPr lang="fr-FR" sz="4000" dirty="0" err="1" smtClean="0">
                <a:solidFill>
                  <a:schemeClr val="accent6">
                    <a:lumMod val="75000"/>
                  </a:schemeClr>
                </a:solidFill>
              </a:rPr>
              <a:t>Users</a:t>
            </a:r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 Day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ans titre - 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9143998" cy="6857999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Mise en place d’un dépôt </a:t>
            </a:r>
            <a:r>
              <a:rPr lang="fr-FR" sz="2800" dirty="0" smtClean="0">
                <a:solidFill>
                  <a:schemeClr val="bg1"/>
                </a:solidFill>
              </a:rPr>
              <a:t>D</a:t>
            </a:r>
            <a:r>
              <a:rPr lang="fr-FR" sz="2800" dirty="0" smtClean="0">
                <a:solidFill>
                  <a:schemeClr val="bg1"/>
                </a:solidFill>
              </a:rPr>
              <a:t>ocker officiel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Exemples visuels sur documentation</a:t>
            </a:r>
            <a:endParaRPr lang="fr-FR" sz="2800" dirty="0" smtClean="0">
              <a:solidFill>
                <a:schemeClr val="bg1"/>
              </a:solidFill>
            </a:endParaRPr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Suggestions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151</Words>
  <Application>Microsoft Office PowerPoint</Application>
  <PresentationFormat>Affichage à l'écran (4:3)</PresentationFormat>
  <Paragraphs>39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Support d’utilisation</vt:lpstr>
      <vt:lpstr>Utilisation d’OTB</vt:lpstr>
      <vt:lpstr>Attentes des Users Day</vt:lpstr>
      <vt:lpstr>Suggestions</vt:lpstr>
    </vt:vector>
  </TitlesOfParts>
  <Company>geosigweb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LALANNE</dc:creator>
  <cp:lastModifiedBy>Clément Bisso</cp:lastModifiedBy>
  <cp:revision>231</cp:revision>
  <dcterms:created xsi:type="dcterms:W3CDTF">2011-10-25T15:17:02Z</dcterms:created>
  <dcterms:modified xsi:type="dcterms:W3CDTF">2016-06-06T13:09:56Z</dcterms:modified>
</cp:coreProperties>
</file>